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7" r:id="rId3"/>
    <p:sldId id="266" r:id="rId4"/>
    <p:sldId id="269" r:id="rId5"/>
    <p:sldId id="285" r:id="rId6"/>
    <p:sldId id="284" r:id="rId7"/>
    <p:sldId id="309" r:id="rId8"/>
    <p:sldId id="310" r:id="rId9"/>
    <p:sldId id="311" r:id="rId10"/>
    <p:sldId id="312" r:id="rId11"/>
    <p:sldId id="313" r:id="rId12"/>
    <p:sldId id="314" r:id="rId13"/>
    <p:sldId id="286" r:id="rId14"/>
    <p:sldId id="316" r:id="rId15"/>
    <p:sldId id="258" r:id="rId16"/>
    <p:sldId id="315" r:id="rId17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014" y="-1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0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696231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913211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619672" y="274638"/>
            <a:ext cx="4857328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951210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391612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0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16518141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91680" y="1600200"/>
            <a:ext cx="338437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92080" y="1600200"/>
            <a:ext cx="33947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085039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91680" y="1535113"/>
            <a:ext cx="331236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691680" y="2174875"/>
            <a:ext cx="331236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292080" y="1535113"/>
            <a:ext cx="339472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292080" y="2174875"/>
            <a:ext cx="33947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902294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032278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67485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273050"/>
            <a:ext cx="34563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92080" y="273050"/>
            <a:ext cx="339472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91680" y="1435100"/>
            <a:ext cx="34563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7339368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24719960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60" y="-2296"/>
            <a:ext cx="1573967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274638"/>
            <a:ext cx="69951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91680" y="1600200"/>
            <a:ext cx="699512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556788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randomBar dir="vert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1" kern="1200" cap="none" spc="0">
          <a:ln w="19050">
            <a:solidFill>
              <a:schemeClr val="tx2">
                <a:tint val="1000"/>
              </a:schemeClr>
            </a:solidFill>
            <a:prstDash val="solid"/>
          </a:ln>
          <a:solidFill>
            <a:schemeClr val="accent3">
              <a:lumMod val="50000"/>
            </a:schemeClr>
          </a:solidFill>
          <a:effectLst>
            <a:outerShdw blurRad="50000" dist="50800" dir="7500000" algn="tl">
              <a:srgbClr val="000000">
                <a:shade val="5000"/>
                <a:alpha val="35000"/>
              </a:srgbClr>
            </a:outerShdw>
          </a:effectLst>
          <a:latin typeface="Constantia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3">
              <a:lumMod val="50000"/>
            </a:schemeClr>
          </a:solidFill>
          <a:latin typeface="Constantia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accent3">
              <a:lumMod val="50000"/>
            </a:schemeClr>
          </a:solidFill>
          <a:latin typeface="Constantia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accent3">
              <a:lumMod val="50000"/>
            </a:schemeClr>
          </a:solidFill>
          <a:latin typeface="Constantia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accent3">
              <a:lumMod val="50000"/>
            </a:schemeClr>
          </a:solidFill>
          <a:latin typeface="Constantia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accent3">
              <a:lumMod val="50000"/>
            </a:schemeClr>
          </a:solidFill>
          <a:latin typeface="Constantia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5733255"/>
          </a:xfrm>
        </p:spPr>
        <p:txBody>
          <a:bodyPr>
            <a:normAutofit/>
          </a:bodyPr>
          <a:lstStyle/>
          <a:p>
            <a:r>
              <a:rPr lang="ru-RU" sz="3600" b="0" i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МОУ «Дубровская СОШ»</a:t>
            </a:r>
            <a:r>
              <a:rPr lang="ru-RU" sz="36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36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48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Реализации </a:t>
            </a:r>
            <a:br>
              <a:rPr lang="ru-RU" sz="48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48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муниципального </a:t>
            </a:r>
            <a:r>
              <a:rPr lang="ru-RU" sz="48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проекта</a:t>
            </a:r>
            <a:br>
              <a:rPr lang="ru-RU" sz="48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48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«Богатая сельская школа</a:t>
            </a:r>
            <a:r>
              <a:rPr lang="ru-RU" sz="48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br>
              <a:rPr lang="ru-RU" sz="48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32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32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2800" dirty="0" smtClean="0">
                <a:solidFill>
                  <a:schemeClr val="tx1"/>
                </a:solidFill>
              </a:rPr>
              <a:t>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11760" y="5877272"/>
            <a:ext cx="4608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noFill/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2015-2016  учебный год</a:t>
            </a:r>
            <a:endParaRPr lang="ru-RU" sz="2400" b="1" cap="all" dirty="0">
              <a:ln w="9000" cmpd="sng">
                <a:noFill/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59882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Осень  ….</a:t>
            </a:r>
            <a:r>
              <a:rPr lang="ru-RU" sz="3600" dirty="0" smtClean="0"/>
              <a:t>Пора уборки урожая</a:t>
            </a:r>
            <a:endParaRPr lang="ru-RU" dirty="0"/>
          </a:p>
        </p:txBody>
      </p:sp>
      <p:pic>
        <p:nvPicPr>
          <p:cNvPr id="1026" name="Picture 2" descr="C:\Users\user2\Desktop\работа школы 2015-16\фото 2015-16\P1130737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556792"/>
            <a:ext cx="3425643" cy="2569232"/>
          </a:xfrm>
          <a:prstGeom prst="rect">
            <a:avLst/>
          </a:prstGeom>
          <a:noFill/>
        </p:spPr>
      </p:pic>
      <p:pic>
        <p:nvPicPr>
          <p:cNvPr id="1027" name="Picture 3" descr="C:\Users\user2\Desktop\работа школы 2015-16\фото 2015-16\P1130738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5207" y="1532504"/>
            <a:ext cx="3822700" cy="2867025"/>
          </a:xfrm>
          <a:prstGeom prst="rect">
            <a:avLst/>
          </a:prstGeom>
          <a:noFill/>
        </p:spPr>
      </p:pic>
      <p:pic>
        <p:nvPicPr>
          <p:cNvPr id="1028" name="Picture 4" descr="C:\Users\user2\Desktop\работа школы 2015-16\фото 2015-16\P11307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0610" y="3524006"/>
            <a:ext cx="3885324" cy="2913993"/>
          </a:xfrm>
          <a:prstGeom prst="rect">
            <a:avLst/>
          </a:prstGeom>
          <a:noFill/>
        </p:spPr>
      </p:pic>
      <p:pic>
        <p:nvPicPr>
          <p:cNvPr id="6" name="Picture 2" descr="C:\Users\user2\Desktop\работа школы 2015-16\фото 2015-16\P113096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0401" y="2300450"/>
            <a:ext cx="5551216" cy="416341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user2\Desktop\работа школы 2015-16\фото 2015-16\P1130896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04664"/>
            <a:ext cx="3822700" cy="2867025"/>
          </a:xfrm>
          <a:prstGeom prst="rect">
            <a:avLst/>
          </a:prstGeom>
          <a:noFill/>
        </p:spPr>
      </p:pic>
      <p:pic>
        <p:nvPicPr>
          <p:cNvPr id="4099" name="Picture 3" descr="C:\Users\user2\Desktop\работа школы 2015-16\фото 2015-16\P1130900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61245" y="620689"/>
            <a:ext cx="4684107" cy="3513080"/>
          </a:xfrm>
          <a:prstGeom prst="rect">
            <a:avLst/>
          </a:prstGeom>
          <a:noFill/>
        </p:spPr>
      </p:pic>
      <p:pic>
        <p:nvPicPr>
          <p:cNvPr id="4100" name="Picture 4" descr="C:\Users\user2\Desktop\работа школы 2015-16\фото 2015-16\P11309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356992"/>
            <a:ext cx="4371047" cy="3278285"/>
          </a:xfrm>
          <a:prstGeom prst="rect">
            <a:avLst/>
          </a:prstGeom>
          <a:noFill/>
        </p:spPr>
      </p:pic>
      <p:pic>
        <p:nvPicPr>
          <p:cNvPr id="4102" name="Picture 6" descr="F:\DCIM\113_PANA\P113097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60" y="2924944"/>
            <a:ext cx="4722142" cy="354160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4294967295"/>
          </p:nvPr>
        </p:nvSpPr>
        <p:spPr>
          <a:xfrm>
            <a:off x="4645152" y="2679192"/>
            <a:ext cx="3822192" cy="344728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pic>
        <p:nvPicPr>
          <p:cNvPr id="5122" name="Picture 2" descr="C:\Users\user2\Desktop\работа школы 2015-16\фото 2015-16\P11309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0633" y="420690"/>
            <a:ext cx="3978443" cy="2983832"/>
          </a:xfrm>
          <a:prstGeom prst="rect">
            <a:avLst/>
          </a:prstGeom>
          <a:noFill/>
        </p:spPr>
      </p:pic>
      <p:pic>
        <p:nvPicPr>
          <p:cNvPr id="5123" name="Picture 3" descr="E:\фото для ролика школа сегодня\P1130937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644" y="563103"/>
            <a:ext cx="3822700" cy="2867025"/>
          </a:xfrm>
          <a:prstGeom prst="rect">
            <a:avLst/>
          </a:prstGeom>
          <a:noFill/>
        </p:spPr>
      </p:pic>
      <p:pic>
        <p:nvPicPr>
          <p:cNvPr id="5124" name="Picture 4" descr="C:\Users\user2\Desktop\работа школы 2015-16\фото 2015-16\P11308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6268" y="3892976"/>
            <a:ext cx="3518568" cy="2638926"/>
          </a:xfrm>
          <a:prstGeom prst="rect">
            <a:avLst/>
          </a:prstGeom>
          <a:noFill/>
        </p:spPr>
      </p:pic>
      <p:pic>
        <p:nvPicPr>
          <p:cNvPr id="5125" name="Picture 5" descr="C:\Users\user2\Desktop\работа школы 2015-16\фото 2015-16\P113084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12980" y="3745762"/>
            <a:ext cx="3472562" cy="2604422"/>
          </a:xfrm>
          <a:prstGeom prst="rect">
            <a:avLst/>
          </a:prstGeom>
          <a:noFill/>
        </p:spPr>
      </p:pic>
      <p:pic>
        <p:nvPicPr>
          <p:cNvPr id="1026" name="Picture 2" descr="F:\DCIM\114_PANA\P1140034.JPG"/>
          <p:cNvPicPr>
            <a:picLocks noChangeAspect="1" noChangeArrowheads="1"/>
          </p:cNvPicPr>
          <p:nvPr/>
        </p:nvPicPr>
        <p:blipFill>
          <a:blip r:embed="rId6" cstate="print"/>
          <a:srcRect l="9178" r="3915" b="1739"/>
          <a:stretch>
            <a:fillRect/>
          </a:stretch>
        </p:blipFill>
        <p:spPr bwMode="auto">
          <a:xfrm rot="16200000">
            <a:off x="3114677" y="4029075"/>
            <a:ext cx="2671011" cy="226494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quarter" idx="4294967295"/>
          </p:nvPr>
        </p:nvSpPr>
        <p:spPr>
          <a:xfrm>
            <a:off x="4645152" y="2679192"/>
            <a:ext cx="3822192" cy="344728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pic>
        <p:nvPicPr>
          <p:cNvPr id="6146" name="Picture 2" descr="C:\Users\user2\Desktop\работа школы 2015-16\фото 2015-16\P11309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2420888"/>
            <a:ext cx="4608511" cy="3456384"/>
          </a:xfrm>
          <a:prstGeom prst="rect">
            <a:avLst/>
          </a:prstGeom>
          <a:noFill/>
        </p:spPr>
      </p:pic>
      <p:pic>
        <p:nvPicPr>
          <p:cNvPr id="6147" name="Picture 3" descr="C:\Users\user2\Desktop\работа школы 2015-16\фото 2015-16\P1130953.JPG"/>
          <p:cNvPicPr>
            <a:picLocks noChangeAspect="1" noChangeArrowheads="1"/>
          </p:cNvPicPr>
          <p:nvPr/>
        </p:nvPicPr>
        <p:blipFill>
          <a:blip r:embed="rId3" cstate="print"/>
          <a:srcRect l="8917"/>
          <a:stretch>
            <a:fillRect/>
          </a:stretch>
        </p:blipFill>
        <p:spPr bwMode="auto">
          <a:xfrm>
            <a:off x="323528" y="332656"/>
            <a:ext cx="3677579" cy="3028215"/>
          </a:xfrm>
          <a:prstGeom prst="rect">
            <a:avLst/>
          </a:prstGeom>
          <a:noFill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/>
          <a:srcRect l="6664" r="5037"/>
          <a:stretch>
            <a:fillRect/>
          </a:stretch>
        </p:blipFill>
        <p:spPr bwMode="auto">
          <a:xfrm>
            <a:off x="395536" y="3717032"/>
            <a:ext cx="381642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4283968" y="404664"/>
            <a:ext cx="46085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Участие в сельскохозяйственной ярмарке  с.Елово 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Доход с  бизнес-планов :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4294967295"/>
          </p:nvPr>
        </p:nvSpPr>
        <p:spPr>
          <a:xfrm>
            <a:off x="1835696" y="1907628"/>
            <a:ext cx="6192688" cy="4218852"/>
          </a:xfrm>
          <a:prstGeom prst="rect">
            <a:avLst/>
          </a:prstGeom>
        </p:spPr>
        <p:txBody>
          <a:bodyPr/>
          <a:lstStyle/>
          <a:p>
            <a:r>
              <a:rPr lang="ru-RU" dirty="0" smtClean="0"/>
              <a:t>Комнатные цветы – 4800 </a:t>
            </a:r>
            <a:r>
              <a:rPr lang="ru-RU" dirty="0" err="1" smtClean="0"/>
              <a:t>руб</a:t>
            </a:r>
            <a:endParaRPr lang="ru-RU" dirty="0" smtClean="0"/>
          </a:p>
          <a:p>
            <a:r>
              <a:rPr lang="ru-RU" dirty="0" smtClean="0"/>
              <a:t>Семенной картофель -3000</a:t>
            </a:r>
          </a:p>
          <a:p>
            <a:r>
              <a:rPr lang="ru-RU" dirty="0" smtClean="0"/>
              <a:t>Варенье – 2800</a:t>
            </a:r>
          </a:p>
          <a:p>
            <a:r>
              <a:rPr lang="ru-RU" dirty="0" smtClean="0"/>
              <a:t>Лук- 420</a:t>
            </a:r>
          </a:p>
          <a:p>
            <a:r>
              <a:rPr lang="ru-RU" dirty="0" smtClean="0"/>
              <a:t>Морковь  </a:t>
            </a:r>
            <a:r>
              <a:rPr lang="ru-RU" dirty="0" smtClean="0"/>
              <a:t>- 570 руб.</a:t>
            </a: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2\Desktop\работа школы 2015-16\фото 2015-16\пермь  10.12.15форум\P11404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7860" t="6987" b="7424"/>
          <a:stretch>
            <a:fillRect/>
          </a:stretch>
        </p:blipFill>
        <p:spPr bwMode="auto">
          <a:xfrm>
            <a:off x="3851920" y="2924944"/>
            <a:ext cx="5064564" cy="3528392"/>
          </a:xfrm>
          <a:prstGeom prst="rect">
            <a:avLst/>
          </a:prstGeom>
          <a:noFill/>
        </p:spPr>
      </p:pic>
      <p:pic>
        <p:nvPicPr>
          <p:cNvPr id="4097" name="Picture 1" descr="C:\Users\user2\Desktop\работа школы 2015-16\фото 2015-16\пермь  10.12.15форум\P1140479.JP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 l="15858" t="30527" r="51767" b="33122"/>
          <a:stretch>
            <a:fillRect/>
          </a:stretch>
        </p:blipFill>
        <p:spPr bwMode="auto">
          <a:xfrm>
            <a:off x="251520" y="188640"/>
            <a:ext cx="3059832" cy="257670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419872" y="332656"/>
            <a:ext cx="554461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Участие в краевом форуме по предпринимательству среди старшеклассников Пермского края, презентация  бизнес - проекта  «Цветочно-ягодный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микс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t="4938" r="2955" b="6173"/>
          <a:stretch>
            <a:fillRect/>
          </a:stretch>
        </p:blipFill>
        <p:spPr bwMode="auto">
          <a:xfrm>
            <a:off x="0" y="3068960"/>
            <a:ext cx="3563888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91680" y="2924944"/>
            <a:ext cx="6995120" cy="320121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4000" b="1" dirty="0" smtClean="0"/>
              <a:t>СПАСИБО ЗА ВНИМАНИЕ</a:t>
            </a:r>
            <a:endParaRPr lang="ru-RU" sz="4000" b="1" dirty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user2\Desktop\для баннера\школа.jpg"/>
          <p:cNvPicPr>
            <a:picLocks noChangeAspect="1" noChangeArrowheads="1"/>
          </p:cNvPicPr>
          <p:nvPr/>
        </p:nvPicPr>
        <p:blipFill>
          <a:blip r:embed="rId2" cstate="print"/>
          <a:srcRect b="19227"/>
          <a:stretch>
            <a:fillRect/>
          </a:stretch>
        </p:blipFill>
        <p:spPr bwMode="auto">
          <a:xfrm>
            <a:off x="179512" y="0"/>
            <a:ext cx="8747035" cy="3573016"/>
          </a:xfrm>
          <a:prstGeom prst="rect">
            <a:avLst/>
          </a:prstGeom>
          <a:noFill/>
        </p:spPr>
      </p:pic>
      <p:pic>
        <p:nvPicPr>
          <p:cNvPr id="4" name="Рисунок 3" descr="C:\Users\user2\Desktop\для баннера\герб д.jpg"/>
          <p:cNvPicPr/>
          <p:nvPr/>
        </p:nvPicPr>
        <p:blipFill>
          <a:blip r:embed="rId3" cstate="print"/>
          <a:srcRect t="22907"/>
          <a:stretch>
            <a:fillRect/>
          </a:stretch>
        </p:blipFill>
        <p:spPr bwMode="auto">
          <a:xfrm>
            <a:off x="304528" y="308921"/>
            <a:ext cx="1428750" cy="1798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1972491" y="171450"/>
            <a:ext cx="7171509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  <a:cs typeface="Arial" pitchFamily="34" charset="0"/>
              </a:rPr>
              <a:t>ДУБРОВСКАЯ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  <a:cs typeface="Arial" pitchFamily="34" charset="0"/>
              </a:rPr>
              <a:t>СРЕДНЯЯ ШКОЛА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C:\Users\user2\Desktop\для баннера\1489_grean_ears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429000"/>
            <a:ext cx="8725989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WordArt 5"/>
          <p:cNvSpPr>
            <a:spLocks noChangeArrowheads="1" noChangeShapeType="1" noTextEdit="1"/>
          </p:cNvSpPr>
          <p:nvPr/>
        </p:nvSpPr>
        <p:spPr bwMode="auto">
          <a:xfrm>
            <a:off x="467544" y="3429000"/>
            <a:ext cx="8334104" cy="83591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i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6600"/>
                </a:solidFill>
                <a:effectLst/>
                <a:latin typeface="Arial Black"/>
              </a:rPr>
              <a:t>"Богатая сельская школа"</a:t>
            </a:r>
            <a:endParaRPr lang="ru-RU" sz="3600" i="1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6600"/>
              </a:solidFill>
              <a:effectLst/>
              <a:latin typeface="Arial Black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4032447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 descr="C:\Users\user2\Desktop\внеклассная работа 2014-2015 уч.год\ЛТО\WP_20150604_10_44_21_Pro.jpg"/>
          <p:cNvPicPr>
            <a:picLocks noChangeAspect="1" noChangeArrowheads="1"/>
          </p:cNvPicPr>
          <p:nvPr/>
        </p:nvPicPr>
        <p:blipFill>
          <a:blip r:embed="rId3" cstate="print"/>
          <a:srcRect r="16130"/>
          <a:stretch>
            <a:fillRect/>
          </a:stretch>
        </p:blipFill>
        <p:spPr bwMode="auto">
          <a:xfrm>
            <a:off x="396535" y="3501008"/>
            <a:ext cx="4426985" cy="2965033"/>
          </a:xfrm>
          <a:prstGeom prst="rect">
            <a:avLst/>
          </a:prstGeom>
          <a:noFill/>
        </p:spPr>
      </p:pic>
      <p:pic>
        <p:nvPicPr>
          <p:cNvPr id="6" name="Picture 4" descr="F:\DCIM\141CANON\IMG_0002.JPG"/>
          <p:cNvPicPr>
            <a:picLocks noChangeAspect="1" noChangeArrowheads="1"/>
          </p:cNvPicPr>
          <p:nvPr/>
        </p:nvPicPr>
        <p:blipFill>
          <a:blip r:embed="rId4" cstate="print">
            <a:lum contrast="30000"/>
          </a:blip>
          <a:srcRect/>
          <a:stretch>
            <a:fillRect/>
          </a:stretch>
        </p:blipFill>
        <p:spPr bwMode="auto">
          <a:xfrm>
            <a:off x="5004048" y="3284984"/>
            <a:ext cx="3829273" cy="287179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355976" y="404664"/>
            <a:ext cx="47880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 рамках реализации муниципального проекта «Богатая сельская школа» приобретен мотоблок, теплица, садовый инвентарь.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DCIM\112_PANA\P1120966.JPG"/>
          <p:cNvPicPr>
            <a:picLocks noChangeAspect="1" noChangeArrowheads="1"/>
          </p:cNvPicPr>
          <p:nvPr/>
        </p:nvPicPr>
        <p:blipFill>
          <a:blip r:embed="rId2" cstate="print"/>
          <a:srcRect l="9077" t="11182" r="11049" b="6523"/>
          <a:stretch>
            <a:fillRect/>
          </a:stretch>
        </p:blipFill>
        <p:spPr bwMode="auto">
          <a:xfrm>
            <a:off x="230341" y="260648"/>
            <a:ext cx="3727473" cy="2880320"/>
          </a:xfrm>
          <a:prstGeom prst="rect">
            <a:avLst/>
          </a:prstGeom>
          <a:noFill/>
        </p:spPr>
      </p:pic>
      <p:pic>
        <p:nvPicPr>
          <p:cNvPr id="10243" name="Picture 3" descr="F:\DCIM\112_PANA\P1120974.JPG"/>
          <p:cNvPicPr>
            <a:picLocks noChangeAspect="1" noChangeArrowheads="1"/>
          </p:cNvPicPr>
          <p:nvPr/>
        </p:nvPicPr>
        <p:blipFill>
          <a:blip r:embed="rId3" cstate="print"/>
          <a:srcRect l="9528" t="7847" b="7801"/>
          <a:stretch>
            <a:fillRect/>
          </a:stretch>
        </p:blipFill>
        <p:spPr bwMode="auto">
          <a:xfrm>
            <a:off x="4427984" y="2420888"/>
            <a:ext cx="4427984" cy="3096344"/>
          </a:xfrm>
          <a:prstGeom prst="rect">
            <a:avLst/>
          </a:prstGeom>
          <a:noFill/>
        </p:spPr>
      </p:pic>
      <p:pic>
        <p:nvPicPr>
          <p:cNvPr id="10244" name="Picture 4" descr="F:\DCIM\112_PANA\P1120968.JPG"/>
          <p:cNvPicPr>
            <a:picLocks noChangeAspect="1" noChangeArrowheads="1"/>
          </p:cNvPicPr>
          <p:nvPr/>
        </p:nvPicPr>
        <p:blipFill>
          <a:blip r:embed="rId4" cstate="print"/>
          <a:srcRect l="10385" t="7500" r="10000" b="22500"/>
          <a:stretch>
            <a:fillRect/>
          </a:stretch>
        </p:blipFill>
        <p:spPr bwMode="auto">
          <a:xfrm>
            <a:off x="179512" y="3645024"/>
            <a:ext cx="4031940" cy="265876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067944" y="188640"/>
            <a:ext cx="478802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Презентация  бизнес-планов  на школьной научно-практической  конференции «Юный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предприниматель-2015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0"/>
            <a:ext cx="3779912" cy="792088"/>
          </a:xfrm>
        </p:spPr>
        <p:txBody>
          <a:bodyPr>
            <a:noAutofit/>
          </a:bodyPr>
          <a:lstStyle/>
          <a:p>
            <a:r>
              <a:rPr lang="ru-RU" sz="3200" b="0" i="1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2800" b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Сортоиспытание моркови»</a:t>
            </a:r>
            <a:endParaRPr lang="ru-RU" sz="3600" dirty="0"/>
          </a:p>
        </p:txBody>
      </p:sp>
      <p:pic>
        <p:nvPicPr>
          <p:cNvPr id="12289" name="Picture 1" descr="C:\Users\user2\Desktop\работа школы 2015-16\фото 2015-16\фото с уроков труда\P11307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980728"/>
            <a:ext cx="2976331" cy="2232248"/>
          </a:xfrm>
          <a:prstGeom prst="rect">
            <a:avLst/>
          </a:prstGeom>
          <a:noFill/>
        </p:spPr>
      </p:pic>
      <p:pic>
        <p:nvPicPr>
          <p:cNvPr id="12290" name="Picture 2" descr="C:\Users\user2\Desktop\работа школы 2015-16\фото 2015-16\фото с уроков труда\P1130911.JPG"/>
          <p:cNvPicPr>
            <a:picLocks noChangeAspect="1" noChangeArrowheads="1"/>
          </p:cNvPicPr>
          <p:nvPr/>
        </p:nvPicPr>
        <p:blipFill>
          <a:blip r:embed="rId3" cstate="print"/>
          <a:srcRect l="18757" t="19429"/>
          <a:stretch>
            <a:fillRect/>
          </a:stretch>
        </p:blipFill>
        <p:spPr bwMode="auto">
          <a:xfrm>
            <a:off x="5076056" y="332656"/>
            <a:ext cx="3582045" cy="2664296"/>
          </a:xfrm>
          <a:prstGeom prst="rect">
            <a:avLst/>
          </a:prstGeom>
          <a:noFill/>
        </p:spPr>
      </p:pic>
      <p:pic>
        <p:nvPicPr>
          <p:cNvPr id="8" name="Picture 3" descr="E:\фото для ролика школа сегодня\P1130937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 r="4696"/>
          <a:stretch>
            <a:fillRect/>
          </a:stretch>
        </p:blipFill>
        <p:spPr bwMode="auto">
          <a:xfrm>
            <a:off x="1763688" y="4077072"/>
            <a:ext cx="3202572" cy="252028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547664" y="3212976"/>
            <a:ext cx="3744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«Выращивание комнатных цветов»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43600" y="2996952"/>
            <a:ext cx="360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«Приготовление 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варенья из аронии»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4" descr="C:\Users\user2\Desktop\работа школы 2015-16\фото 2015-16\P1130829.JPG"/>
          <p:cNvPicPr>
            <a:picLocks noChangeAspect="1" noChangeArrowheads="1"/>
          </p:cNvPicPr>
          <p:nvPr/>
        </p:nvPicPr>
        <p:blipFill>
          <a:blip r:embed="rId5" cstate="print"/>
          <a:srcRect l="2248"/>
          <a:stretch>
            <a:fillRect/>
          </a:stretch>
        </p:blipFill>
        <p:spPr bwMode="auto">
          <a:xfrm>
            <a:off x="5320398" y="4005064"/>
            <a:ext cx="3319546" cy="254690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user2\Desktop\работа школы 2015-16\фото 2015-16\P1130940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3861048"/>
            <a:ext cx="3390652" cy="2542989"/>
          </a:xfrm>
          <a:prstGeom prst="rect">
            <a:avLst/>
          </a:prstGeom>
          <a:noFill/>
        </p:spPr>
      </p:pic>
      <p:pic>
        <p:nvPicPr>
          <p:cNvPr id="7" name="Picture 4" descr="C:\Users\user2\Desktop\работа школы 2015-16\фото 2015-16\P11308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3887" y="1124744"/>
            <a:ext cx="3360373" cy="252028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547664" y="188640"/>
            <a:ext cx="3456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Сортоиспытание семенного картофеля</a:t>
            </a:r>
            <a:r>
              <a:rPr lang="ru-RU" sz="2400" dirty="0" smtClean="0">
                <a:ea typeface="Calibri" pitchFamily="34" charset="0"/>
                <a:cs typeface="Times New Roman" pitchFamily="18" charset="0"/>
              </a:rPr>
              <a:t>»</a:t>
            </a:r>
            <a:endParaRPr lang="ru-RU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5436096" y="260648"/>
            <a:ext cx="3707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«Выращивание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  лука из севка»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2\Desktop\работа школы 2015-16\фото 2015-16\фото с ярмарки  по БСШ\P1130953.JPG"/>
          <p:cNvPicPr>
            <a:picLocks noChangeAspect="1" noChangeArrowheads="1"/>
          </p:cNvPicPr>
          <p:nvPr/>
        </p:nvPicPr>
        <p:blipFill>
          <a:blip r:embed="rId4" cstate="print"/>
          <a:srcRect l="43621" t="20705" r="32892" b="8311"/>
          <a:stretch>
            <a:fillRect/>
          </a:stretch>
        </p:blipFill>
        <p:spPr bwMode="auto">
          <a:xfrm>
            <a:off x="5868144" y="1124744"/>
            <a:ext cx="2381992" cy="539918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60648"/>
            <a:ext cx="5341616" cy="3000537"/>
          </a:xfrm>
          <a:prstGeom prst="rect">
            <a:avLst/>
          </a:prstGeom>
        </p:spPr>
      </p:pic>
      <p:pic>
        <p:nvPicPr>
          <p:cNvPr id="4098" name="Picture 2" descr="C:\Users\женя\Desktop\ЛТО\WP_20150601_12_04_50_Pr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2492896"/>
            <a:ext cx="7399769" cy="39604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047827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Посажено: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4294967295"/>
          </p:nvPr>
        </p:nvSpPr>
        <p:spPr>
          <a:xfrm>
            <a:off x="1835696" y="1229710"/>
            <a:ext cx="6264696" cy="4896770"/>
          </a:xfrm>
          <a:prstGeom prst="rect">
            <a:avLst/>
          </a:prstGeom>
        </p:spPr>
        <p:txBody>
          <a:bodyPr/>
          <a:lstStyle/>
          <a:p>
            <a:r>
              <a:rPr lang="ru-RU" dirty="0" smtClean="0"/>
              <a:t>18 грядок моркови</a:t>
            </a:r>
          </a:p>
          <a:p>
            <a:r>
              <a:rPr lang="ru-RU" dirty="0" smtClean="0"/>
              <a:t>9 грядок свеклы</a:t>
            </a:r>
          </a:p>
          <a:p>
            <a:r>
              <a:rPr lang="ru-RU" dirty="0" smtClean="0"/>
              <a:t>6 гряд – лука</a:t>
            </a:r>
          </a:p>
          <a:p>
            <a:r>
              <a:rPr lang="ru-RU" dirty="0" smtClean="0"/>
              <a:t>560 корней капусты</a:t>
            </a:r>
          </a:p>
          <a:p>
            <a:r>
              <a:rPr lang="ru-RU" dirty="0" smtClean="0"/>
              <a:t>120 томатов</a:t>
            </a:r>
          </a:p>
          <a:p>
            <a:r>
              <a:rPr lang="ru-RU" dirty="0" smtClean="0"/>
              <a:t>5 соток картофеля</a:t>
            </a:r>
          </a:p>
          <a:p>
            <a:r>
              <a:rPr lang="ru-RU" dirty="0" smtClean="0"/>
              <a:t>Немного огурцов и кабачков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5590455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ПОЕЗДКА НА СТРАУСИНУЮ ФЕРМУ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676655" y="2679192"/>
            <a:ext cx="3822192" cy="3447288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4294967295"/>
          </p:nvPr>
        </p:nvSpPr>
        <p:spPr>
          <a:xfrm>
            <a:off x="4645152" y="2679192"/>
            <a:ext cx="3822192" cy="3447288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pic>
        <p:nvPicPr>
          <p:cNvPr id="10246" name="Picture 6" descr="C:\Users\женя\Desktop\ЛТО\IMG_20150619_1302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673" y="82318"/>
            <a:ext cx="3075806" cy="41010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женя\Desktop\ЛТО\P61910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98" y="1605282"/>
            <a:ext cx="3923928" cy="29429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женя\Desktop\ЛТО\P619108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95682"/>
            <a:ext cx="3635896" cy="27269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женя\Desktop\ЛТО\P11304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556" t="16742" r="5828"/>
          <a:stretch>
            <a:fillRect/>
          </a:stretch>
        </p:blipFill>
        <p:spPr bwMode="auto">
          <a:xfrm>
            <a:off x="3500398" y="2348880"/>
            <a:ext cx="5643602" cy="43178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1853930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опыт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опыт</Template>
  <TotalTime>400</TotalTime>
  <Words>151</Words>
  <Application>Microsoft Office PowerPoint</Application>
  <PresentationFormat>Экран (4:3)</PresentationFormat>
  <Paragraphs>34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опыт</vt:lpstr>
      <vt:lpstr>МОУ «Дубровская СОШ» Реализации  муниципального проекта  «Богатая сельская школа»   </vt:lpstr>
      <vt:lpstr>Слайд 2</vt:lpstr>
      <vt:lpstr>Слайд 3</vt:lpstr>
      <vt:lpstr>Слайд 4</vt:lpstr>
      <vt:lpstr>«Сортоиспытание моркови»</vt:lpstr>
      <vt:lpstr>Слайд 6</vt:lpstr>
      <vt:lpstr>Слайд 7</vt:lpstr>
      <vt:lpstr>Посажено: </vt:lpstr>
      <vt:lpstr>ПОЕЗДКА НА СТРАУСИНУЮ ФЕРМУ</vt:lpstr>
      <vt:lpstr>Осень  ….Пора уборки урожая</vt:lpstr>
      <vt:lpstr>Слайд 11</vt:lpstr>
      <vt:lpstr>Слайд 12</vt:lpstr>
      <vt:lpstr>Слайд 13</vt:lpstr>
      <vt:lpstr> Доход с  бизнес-планов : </vt:lpstr>
      <vt:lpstr>Слайд 15</vt:lpstr>
      <vt:lpstr>Слайд 16</vt:lpstr>
    </vt:vector>
  </TitlesOfParts>
  <Company>МОУ Дубровская СОШ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МОУ «Дубровская СОШ» на конкурс  «Фестиваль методических идей»  </dc:title>
  <dc:creator>Лаборатория каб. физики</dc:creator>
  <cp:lastModifiedBy>Лаборатория каб. физики</cp:lastModifiedBy>
  <cp:revision>40</cp:revision>
  <dcterms:created xsi:type="dcterms:W3CDTF">2016-03-28T07:55:12Z</dcterms:created>
  <dcterms:modified xsi:type="dcterms:W3CDTF">2016-04-26T06:26:00Z</dcterms:modified>
</cp:coreProperties>
</file>