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68" r:id="rId3"/>
    <p:sldId id="256" r:id="rId4"/>
    <p:sldId id="260" r:id="rId5"/>
    <p:sldId id="269" r:id="rId6"/>
    <p:sldId id="257" r:id="rId7"/>
    <p:sldId id="273" r:id="rId8"/>
    <p:sldId id="270" r:id="rId9"/>
    <p:sldId id="274" r:id="rId10"/>
    <p:sldId id="264" r:id="rId11"/>
    <p:sldId id="271" r:id="rId12"/>
    <p:sldId id="259" r:id="rId13"/>
    <p:sldId id="275" r:id="rId14"/>
    <p:sldId id="272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1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4AE9C-2956-48A4-B2D9-AB4D818B2F98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D249B-5D71-43FF-A4D3-24079F021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tvoyrebenok.ru/images/presentation/happy-birthday/s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00298" y="785794"/>
            <a:ext cx="735811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dirty="0" smtClean="0"/>
          </a:p>
          <a:p>
            <a:pPr algn="ctr"/>
            <a:r>
              <a:rPr lang="ru-RU" sz="2000" dirty="0" smtClean="0"/>
              <a:t>МОУ «Дубровская СОШ»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Летний пришкольный лагерь </a:t>
            </a:r>
          </a:p>
          <a:p>
            <a:pPr algn="ctr"/>
            <a:r>
              <a:rPr lang="ru-RU" sz="2000" dirty="0" smtClean="0"/>
              <a:t>с дневным пребыванием </a:t>
            </a:r>
          </a:p>
          <a:p>
            <a:pPr algn="ctr"/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«Космическое путешествие»</a:t>
            </a:r>
          </a:p>
          <a:p>
            <a:pPr algn="ctr"/>
            <a:r>
              <a:rPr lang="ru-RU" sz="2000" dirty="0" smtClean="0"/>
              <a:t>для учащихся 1-3 классов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Воспитатели:</a:t>
            </a:r>
          </a:p>
          <a:p>
            <a:pPr algn="ctr"/>
            <a:r>
              <a:rPr lang="ru-RU" sz="2000" dirty="0" smtClean="0"/>
              <a:t>Кобелева Валентина Анатольевна</a:t>
            </a:r>
          </a:p>
          <a:p>
            <a:pPr algn="ctr"/>
            <a:r>
              <a:rPr lang="ru-RU" sz="2000" dirty="0" smtClean="0"/>
              <a:t>Кобелева Людмила Федоровна</a:t>
            </a:r>
          </a:p>
          <a:p>
            <a:pPr algn="ctr"/>
            <a:r>
              <a:rPr lang="ru-RU" sz="2000" dirty="0" smtClean="0"/>
              <a:t>Трубина Любовь Алексеевна</a:t>
            </a:r>
          </a:p>
          <a:p>
            <a:pPr algn="ctr"/>
            <a:r>
              <a:rPr lang="ru-RU" sz="2000" dirty="0" err="1" smtClean="0"/>
              <a:t>Рожнева</a:t>
            </a:r>
            <a:r>
              <a:rPr lang="ru-RU" sz="2000" dirty="0" smtClean="0"/>
              <a:t> Светлана Павловна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Д. А. Пастухов удивил, </a:t>
            </a:r>
            <a:br>
              <a:rPr lang="ru-RU" dirty="0" smtClean="0"/>
            </a:br>
            <a:r>
              <a:rPr lang="ru-RU" dirty="0" smtClean="0"/>
              <a:t>Оригами научил 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tvoyrebenok.ru/images/presentation/happy-birthday/s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  <p:pic>
        <p:nvPicPr>
          <p:cNvPr id="14338" name="Picture 2" descr="C:\Users\user\Desktop\Новая папка\P113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857364"/>
            <a:ext cx="6489335" cy="4572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Съездить мы в музей успели,</a:t>
            </a:r>
            <a:br>
              <a:rPr lang="ru-RU" dirty="0" smtClean="0"/>
            </a:br>
            <a:r>
              <a:rPr lang="ru-RU" dirty="0" smtClean="0"/>
              <a:t>очень много посмотрели.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Летние шаблоны презентаций для маленьки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pic>
        <p:nvPicPr>
          <p:cNvPr id="4098" name="Picture 2" descr="C:\Documents and Settings\Владелец\Рабочий стол\фото лето 2015\P1130478.JPG"/>
          <p:cNvPicPr>
            <a:picLocks noChangeAspect="1" noChangeArrowheads="1"/>
          </p:cNvPicPr>
          <p:nvPr/>
        </p:nvPicPr>
        <p:blipFill>
          <a:blip r:embed="rId3" cstate="print"/>
          <a:srcRect l="4128" t="13762" r="5045" b="22935"/>
          <a:stretch>
            <a:fillRect/>
          </a:stretch>
        </p:blipFill>
        <p:spPr bwMode="auto">
          <a:xfrm>
            <a:off x="136664" y="1928802"/>
            <a:ext cx="4099920" cy="2143140"/>
          </a:xfrm>
          <a:prstGeom prst="rect">
            <a:avLst/>
          </a:prstGeom>
          <a:noFill/>
        </p:spPr>
      </p:pic>
      <p:pic>
        <p:nvPicPr>
          <p:cNvPr id="4099" name="Picture 3" descr="C:\Documents and Settings\Владелец\Рабочий стол\фото лето 2015\P1130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857364"/>
            <a:ext cx="3357586" cy="2357454"/>
          </a:xfrm>
          <a:prstGeom prst="rect">
            <a:avLst/>
          </a:prstGeom>
          <a:noFill/>
        </p:spPr>
      </p:pic>
      <p:pic>
        <p:nvPicPr>
          <p:cNvPr id="4100" name="Picture 4" descr="C:\Documents and Settings\Владелец\Рабочий стол\фото лето 2015\P11305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286255"/>
            <a:ext cx="3563891" cy="2405025"/>
          </a:xfrm>
          <a:prstGeom prst="rect">
            <a:avLst/>
          </a:prstGeom>
          <a:noFill/>
        </p:spPr>
      </p:pic>
      <p:pic>
        <p:nvPicPr>
          <p:cNvPr id="4101" name="Picture 5" descr="C:\Documents and Settings\Владелец\Рабочий стол\фото лето 2015\P1130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607703"/>
            <a:ext cx="3000396" cy="225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2858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Мальчишки юбки одевали, </a:t>
            </a:r>
            <a:br>
              <a:rPr lang="ru-RU" dirty="0" smtClean="0"/>
            </a:br>
            <a:r>
              <a:rPr lang="ru-RU" dirty="0" smtClean="0"/>
              <a:t>В комический футбол играли.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tvoyrebenok.ru/images/presentation/nice/s/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1" cy="5143512"/>
          </a:xfrm>
          <a:prstGeom prst="rect">
            <a:avLst/>
          </a:prstGeom>
          <a:noFill/>
        </p:spPr>
      </p:pic>
      <p:pic>
        <p:nvPicPr>
          <p:cNvPr id="5122" name="Picture 2" descr="F:\Новая папка\P1130325.JPG"/>
          <p:cNvPicPr>
            <a:picLocks noChangeAspect="1" noChangeArrowheads="1"/>
          </p:cNvPicPr>
          <p:nvPr/>
        </p:nvPicPr>
        <p:blipFill>
          <a:blip r:embed="rId3" cstate="print"/>
          <a:srcRect l="20646" t="23586" r="17193" b="38501"/>
          <a:stretch>
            <a:fillRect/>
          </a:stretch>
        </p:blipFill>
        <p:spPr bwMode="auto">
          <a:xfrm>
            <a:off x="428595" y="1643050"/>
            <a:ext cx="4528837" cy="2071702"/>
          </a:xfrm>
          <a:prstGeom prst="rect">
            <a:avLst/>
          </a:prstGeom>
          <a:noFill/>
        </p:spPr>
      </p:pic>
      <p:pic>
        <p:nvPicPr>
          <p:cNvPr id="5123" name="Picture 3" descr="F:\Новая папка\P1130327.JPG"/>
          <p:cNvPicPr>
            <a:picLocks noChangeAspect="1" noChangeArrowheads="1"/>
          </p:cNvPicPr>
          <p:nvPr/>
        </p:nvPicPr>
        <p:blipFill>
          <a:blip r:embed="rId4" cstate="print"/>
          <a:srcRect l="37560" t="24976" b="27942"/>
          <a:stretch>
            <a:fillRect/>
          </a:stretch>
        </p:blipFill>
        <p:spPr bwMode="auto">
          <a:xfrm>
            <a:off x="2571736" y="3857628"/>
            <a:ext cx="5101719" cy="2670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 космическом путешествии побывали,</a:t>
            </a:r>
            <a:br>
              <a:rPr lang="ru-RU" sz="3600" dirty="0" smtClean="0"/>
            </a:br>
            <a:r>
              <a:rPr lang="ru-RU" sz="3600" dirty="0" smtClean="0"/>
              <a:t>Космический город создали.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Фоны для презентаций - лето, солнце и жара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  <p:pic>
        <p:nvPicPr>
          <p:cNvPr id="6146" name="Picture 2" descr="F:\Новая папка\P1130451.JPG"/>
          <p:cNvPicPr>
            <a:picLocks noChangeAspect="1" noChangeArrowheads="1"/>
          </p:cNvPicPr>
          <p:nvPr/>
        </p:nvPicPr>
        <p:blipFill>
          <a:blip r:embed="rId3" cstate="print"/>
          <a:srcRect t="19531" b="20937"/>
          <a:stretch>
            <a:fillRect/>
          </a:stretch>
        </p:blipFill>
        <p:spPr bwMode="auto">
          <a:xfrm>
            <a:off x="500034" y="1857364"/>
            <a:ext cx="8072494" cy="4461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9144000" cy="18573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5541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4818" name="Picture 2" descr="Летние фоны и шабло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Новая папка\P1130449.JPG"/>
          <p:cNvPicPr>
            <a:picLocks noChangeAspect="1" noChangeArrowheads="1"/>
          </p:cNvPicPr>
          <p:nvPr/>
        </p:nvPicPr>
        <p:blipFill>
          <a:blip r:embed="rId3" cstate="print"/>
          <a:srcRect t="5468" b="21406"/>
          <a:stretch>
            <a:fillRect/>
          </a:stretch>
        </p:blipFill>
        <p:spPr bwMode="auto">
          <a:xfrm>
            <a:off x="1" y="511942"/>
            <a:ext cx="9144000" cy="634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500174"/>
          </a:xfrm>
        </p:spPr>
        <p:txBody>
          <a:bodyPr>
            <a:normAutofit/>
          </a:bodyPr>
          <a:lstStyle/>
          <a:p>
            <a:r>
              <a:rPr lang="ru-RU" dirty="0" smtClean="0"/>
              <a:t>Вот и смену завершаем,</a:t>
            </a:r>
            <a:br>
              <a:rPr lang="ru-RU" dirty="0" smtClean="0"/>
            </a:br>
            <a:r>
              <a:rPr lang="ru-RU" dirty="0" smtClean="0"/>
              <a:t>Всех концертом удивляем!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4" name="Picture 2" descr="Фоны для презентаций - лето, солнце и жара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57298"/>
            <a:ext cx="9143999" cy="5500702"/>
          </a:xfrm>
          <a:prstGeom prst="rect">
            <a:avLst/>
          </a:prstGeom>
          <a:noFill/>
        </p:spPr>
      </p:pic>
      <p:pic>
        <p:nvPicPr>
          <p:cNvPr id="8194" name="Picture 2" descr="F:\Новая папка\P1130568.JPG"/>
          <p:cNvPicPr>
            <a:picLocks noChangeAspect="1" noChangeArrowheads="1"/>
          </p:cNvPicPr>
          <p:nvPr/>
        </p:nvPicPr>
        <p:blipFill>
          <a:blip r:embed="rId3" cstate="print"/>
          <a:srcRect t="1718" r="14570" b="14375"/>
          <a:stretch>
            <a:fillRect/>
          </a:stretch>
        </p:blipFill>
        <p:spPr bwMode="auto">
          <a:xfrm>
            <a:off x="0" y="1285860"/>
            <a:ext cx="4558063" cy="3357586"/>
          </a:xfrm>
          <a:prstGeom prst="rect">
            <a:avLst/>
          </a:prstGeom>
          <a:noFill/>
        </p:spPr>
      </p:pic>
      <p:pic>
        <p:nvPicPr>
          <p:cNvPr id="8196" name="Picture 4" descr="F:\Новая папка\P1130575.JPG"/>
          <p:cNvPicPr>
            <a:picLocks noChangeAspect="1" noChangeArrowheads="1"/>
          </p:cNvPicPr>
          <p:nvPr/>
        </p:nvPicPr>
        <p:blipFill>
          <a:blip r:embed="rId4" cstate="print"/>
          <a:srcRect l="6406" t="22344"/>
          <a:stretch>
            <a:fillRect/>
          </a:stretch>
        </p:blipFill>
        <p:spPr bwMode="auto">
          <a:xfrm>
            <a:off x="4357686" y="3879541"/>
            <a:ext cx="4786314" cy="2978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tvoyrebenok.ru/images/presentation/happy-birthday/s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Новая папка\P1130581.JPG"/>
          <p:cNvPicPr>
            <a:picLocks noChangeAspect="1" noChangeArrowheads="1"/>
          </p:cNvPicPr>
          <p:nvPr/>
        </p:nvPicPr>
        <p:blipFill>
          <a:blip r:embed="rId3" cstate="print"/>
          <a:srcRect l="16250" t="18594" r="7109" b="8750"/>
          <a:stretch>
            <a:fillRect/>
          </a:stretch>
        </p:blipFill>
        <p:spPr bwMode="auto">
          <a:xfrm>
            <a:off x="3286116" y="0"/>
            <a:ext cx="5357850" cy="3357562"/>
          </a:xfrm>
          <a:prstGeom prst="rect">
            <a:avLst/>
          </a:prstGeom>
          <a:noFill/>
        </p:spPr>
      </p:pic>
      <p:pic>
        <p:nvPicPr>
          <p:cNvPr id="9219" name="Picture 3" descr="F:\Новая папка\P1130580.JPG"/>
          <p:cNvPicPr>
            <a:picLocks noChangeAspect="1" noChangeArrowheads="1"/>
          </p:cNvPicPr>
          <p:nvPr/>
        </p:nvPicPr>
        <p:blipFill>
          <a:blip r:embed="rId4" cstate="print"/>
          <a:srcRect l="15546" t="12968" r="14844" b="1718"/>
          <a:stretch>
            <a:fillRect/>
          </a:stretch>
        </p:blipFill>
        <p:spPr bwMode="auto">
          <a:xfrm>
            <a:off x="3357554" y="3377743"/>
            <a:ext cx="5286412" cy="3480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"/>
            <a:ext cx="7772400" cy="2428868"/>
          </a:xfrm>
        </p:spPr>
        <p:txBody>
          <a:bodyPr>
            <a:normAutofit/>
          </a:bodyPr>
          <a:lstStyle/>
          <a:p>
            <a:r>
              <a:rPr lang="ru-RU" dirty="0" smtClean="0"/>
              <a:t>Лето начинается,</a:t>
            </a:r>
            <a:br>
              <a:rPr lang="ru-RU" dirty="0" smtClean="0"/>
            </a:br>
            <a:r>
              <a:rPr lang="ru-RU" dirty="0" smtClean="0"/>
              <a:t>Лагерь  открывается 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3554" name="Picture 2" descr="Летние шаблоны презентаций для маленьки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pic>
        <p:nvPicPr>
          <p:cNvPr id="23555" name="Picture 3" descr="C:\Users\user\Desktop\фото радуга\P113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3429024" cy="2286016"/>
          </a:xfrm>
          <a:prstGeom prst="rect">
            <a:avLst/>
          </a:prstGeom>
          <a:noFill/>
        </p:spPr>
      </p:pic>
      <p:pic>
        <p:nvPicPr>
          <p:cNvPr id="23556" name="Picture 4" descr="C:\Users\user\Desktop\фото радуга\P1130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357694"/>
            <a:ext cx="3643338" cy="25003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1430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Дом досуга в день детей</a:t>
            </a:r>
            <a:br>
              <a:rPr lang="ru-RU" dirty="0" smtClean="0"/>
            </a:br>
            <a:r>
              <a:rPr lang="ru-RU" dirty="0" smtClean="0"/>
              <a:t>Пригласил к себе гостей 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tvoyrebenok.ru/images/presentation/nice/s/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1" cy="5500702"/>
          </a:xfrm>
          <a:prstGeom prst="rect">
            <a:avLst/>
          </a:prstGeom>
          <a:noFill/>
        </p:spPr>
      </p:pic>
      <p:pic>
        <p:nvPicPr>
          <p:cNvPr id="4" name="Picture 2" descr="C:\Users\user\Desktop\фото радуга\P113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554122" cy="2143140"/>
          </a:xfrm>
          <a:prstGeom prst="rect">
            <a:avLst/>
          </a:prstGeom>
          <a:noFill/>
        </p:spPr>
      </p:pic>
      <p:pic>
        <p:nvPicPr>
          <p:cNvPr id="6" name="Picture 2" descr="C:\Users\user\Desktop\фото радуга\P113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1" y="4201736"/>
            <a:ext cx="3233041" cy="2227660"/>
          </a:xfrm>
          <a:prstGeom prst="rect">
            <a:avLst/>
          </a:prstGeom>
          <a:noFill/>
        </p:spPr>
      </p:pic>
      <p:pic>
        <p:nvPicPr>
          <p:cNvPr id="7" name="Picture 2" descr="C:\Users\user\Desktop\фото радуга\P1130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0358" y="1857364"/>
            <a:ext cx="3235721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Приготовились играть, </a:t>
            </a:r>
            <a:br>
              <a:rPr lang="ru-RU" dirty="0" smtClean="0"/>
            </a:br>
            <a:r>
              <a:rPr lang="ru-RU" dirty="0" smtClean="0"/>
              <a:t>Бегать, прыгать и скакать 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tvoyrebenok.ru/images/presentation/nice/b/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6" name="Picture 3" descr="C:\Users\user\Desktop\фото радуга\P113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2952770" cy="2500330"/>
          </a:xfrm>
          <a:prstGeom prst="rect">
            <a:avLst/>
          </a:prstGeom>
          <a:noFill/>
        </p:spPr>
      </p:pic>
      <p:pic>
        <p:nvPicPr>
          <p:cNvPr id="7" name="Picture 2" descr="C:\Users\user\Desktop\фото радуга\P113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428736"/>
            <a:ext cx="3071834" cy="2218547"/>
          </a:xfrm>
          <a:prstGeom prst="rect">
            <a:avLst/>
          </a:prstGeom>
          <a:noFill/>
        </p:spPr>
      </p:pic>
      <p:pic>
        <p:nvPicPr>
          <p:cNvPr id="8" name="Picture 3" descr="C:\Users\user\Desktop\фото радуга\P1130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000496" y="4357670"/>
            <a:ext cx="292895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214553"/>
          </a:xfrm>
        </p:spPr>
        <p:txBody>
          <a:bodyPr/>
          <a:lstStyle/>
          <a:p>
            <a:r>
              <a:rPr lang="ru-RU" dirty="0" smtClean="0"/>
              <a:t> Соблюдали мы режим,</a:t>
            </a:r>
            <a:br>
              <a:rPr lang="ru-RU" dirty="0" smtClean="0"/>
            </a:br>
            <a:r>
              <a:rPr lang="ru-RU" dirty="0" smtClean="0"/>
              <a:t>Быть здоровыми хотим!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Летние шаблоны презентаций для маленьки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92"/>
            <a:ext cx="9144000" cy="4690708"/>
          </a:xfrm>
          <a:prstGeom prst="rect">
            <a:avLst/>
          </a:prstGeom>
          <a:noFill/>
        </p:spPr>
      </p:pic>
      <p:pic>
        <p:nvPicPr>
          <p:cNvPr id="1026" name="Picture 2" descr="C:\Documents and Settings\Владелец\Рабочий стол\фото лето 2015\P113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500306"/>
            <a:ext cx="2571768" cy="1785950"/>
          </a:xfrm>
          <a:prstGeom prst="rect">
            <a:avLst/>
          </a:prstGeom>
          <a:noFill/>
        </p:spPr>
      </p:pic>
      <p:pic>
        <p:nvPicPr>
          <p:cNvPr id="1027" name="Picture 3" descr="C:\Documents and Settings\Владелец\Рабочий стол\фото лето 2015\P1130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500306"/>
            <a:ext cx="2500329" cy="1857388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Рабочий стол\фото лето 2015\P1130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884550"/>
            <a:ext cx="2428892" cy="1973450"/>
          </a:xfrm>
          <a:prstGeom prst="rect">
            <a:avLst/>
          </a:prstGeom>
          <a:noFill/>
        </p:spPr>
      </p:pic>
      <p:pic>
        <p:nvPicPr>
          <p:cNvPr id="1029" name="Picture 5" descr="C:\Documents and Settings\Владелец\Рабочий стол\фото лето 2015\P11305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929198"/>
            <a:ext cx="2468580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7166"/>
            <a:ext cx="6272234" cy="1643074"/>
          </a:xfrm>
        </p:spPr>
        <p:txBody>
          <a:bodyPr/>
          <a:lstStyle/>
          <a:p>
            <a:r>
              <a:rPr lang="ru-RU" dirty="0" smtClean="0"/>
              <a:t>Мы играем и поём, </a:t>
            </a:r>
          </a:p>
          <a:p>
            <a:r>
              <a:rPr lang="ru-RU" dirty="0" smtClean="0"/>
              <a:t>Очень весело живём!</a:t>
            </a:r>
            <a:endParaRPr lang="ru-RU" dirty="0"/>
          </a:p>
        </p:txBody>
      </p:sp>
      <p:pic>
        <p:nvPicPr>
          <p:cNvPr id="1026" name="Picture 2" descr="http://tvoyrebenok.ru/images/presentation/nice/s/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" y="2000240"/>
            <a:ext cx="9144064" cy="5143537"/>
          </a:xfrm>
          <a:prstGeom prst="rect">
            <a:avLst/>
          </a:prstGeom>
          <a:noFill/>
        </p:spPr>
      </p:pic>
      <p:pic>
        <p:nvPicPr>
          <p:cNvPr id="2051" name="Picture 3" descr="C:\Documents and Settings\Владелец\Рабочий стол\фото лето 2015\P1130445.JPG"/>
          <p:cNvPicPr>
            <a:picLocks noChangeAspect="1" noChangeArrowheads="1"/>
          </p:cNvPicPr>
          <p:nvPr/>
        </p:nvPicPr>
        <p:blipFill>
          <a:blip r:embed="rId3" cstate="print"/>
          <a:srcRect t="8889" b="15556"/>
          <a:stretch>
            <a:fillRect/>
          </a:stretch>
        </p:blipFill>
        <p:spPr bwMode="auto">
          <a:xfrm>
            <a:off x="285719" y="2000240"/>
            <a:ext cx="3441631" cy="2786082"/>
          </a:xfrm>
          <a:prstGeom prst="rect">
            <a:avLst/>
          </a:prstGeom>
          <a:noFill/>
        </p:spPr>
      </p:pic>
      <p:pic>
        <p:nvPicPr>
          <p:cNvPr id="2052" name="Picture 4" descr="C:\Documents and Settings\Владелец\Рабочий стол\фото лето 2015\P1130446.JPG"/>
          <p:cNvPicPr>
            <a:picLocks noChangeAspect="1" noChangeArrowheads="1"/>
          </p:cNvPicPr>
          <p:nvPr/>
        </p:nvPicPr>
        <p:blipFill>
          <a:blip r:embed="rId4" cstate="print"/>
          <a:srcRect b="22727"/>
          <a:stretch>
            <a:fillRect/>
          </a:stretch>
        </p:blipFill>
        <p:spPr bwMode="auto">
          <a:xfrm>
            <a:off x="4143372" y="2000240"/>
            <a:ext cx="4357718" cy="2806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Надежда  Николаевна </a:t>
            </a:r>
            <a:r>
              <a:rPr lang="ru-RU" sz="4000" dirty="0" err="1" smtClean="0"/>
              <a:t>Муцик</a:t>
            </a:r>
            <a:r>
              <a:rPr lang="ru-RU" dirty="0" smtClean="0"/>
              <a:t> </a:t>
            </a:r>
            <a:r>
              <a:rPr lang="ru-RU" sz="3600" dirty="0" smtClean="0"/>
              <a:t>приходила,</a:t>
            </a:r>
            <a:br>
              <a:rPr lang="ru-RU" sz="3600" dirty="0" smtClean="0"/>
            </a:br>
            <a:r>
              <a:rPr lang="ru-RU" sz="3600" dirty="0" smtClean="0"/>
              <a:t>Дискотеку проводила 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Летние фоны и шабло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  <p:pic>
        <p:nvPicPr>
          <p:cNvPr id="8194" name="Picture 2" descr="C:\Users\user\Desktop\фото радуга\P1130295.JPG"/>
          <p:cNvPicPr>
            <a:picLocks noChangeAspect="1" noChangeArrowheads="1"/>
          </p:cNvPicPr>
          <p:nvPr/>
        </p:nvPicPr>
        <p:blipFill>
          <a:blip r:embed="rId3" cstate="print"/>
          <a:srcRect t="19048"/>
          <a:stretch>
            <a:fillRect/>
          </a:stretch>
        </p:blipFill>
        <p:spPr bwMode="auto">
          <a:xfrm>
            <a:off x="633256" y="2500306"/>
            <a:ext cx="3938744" cy="2857520"/>
          </a:xfrm>
          <a:prstGeom prst="rect">
            <a:avLst/>
          </a:prstGeom>
          <a:noFill/>
        </p:spPr>
      </p:pic>
      <p:pic>
        <p:nvPicPr>
          <p:cNvPr id="8196" name="Picture 4" descr="C:\Users\user\Desktop\фото радуга\P1130296.JPG"/>
          <p:cNvPicPr>
            <a:picLocks noChangeAspect="1" noChangeArrowheads="1"/>
          </p:cNvPicPr>
          <p:nvPr/>
        </p:nvPicPr>
        <p:blipFill>
          <a:blip r:embed="rId4" cstate="print"/>
          <a:srcRect t="17073"/>
          <a:stretch>
            <a:fillRect/>
          </a:stretch>
        </p:blipFill>
        <p:spPr bwMode="auto">
          <a:xfrm>
            <a:off x="4786314" y="2571744"/>
            <a:ext cx="39290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Летние шаблоны презентаций для маленьки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6700"/>
          </a:xfrm>
          <a:prstGeom prst="rect">
            <a:avLst/>
          </a:prstGeom>
          <a:noFill/>
        </p:spPr>
      </p:pic>
      <p:pic>
        <p:nvPicPr>
          <p:cNvPr id="10242" name="Picture 2" descr="C:\Users\user\Desktop\фото радуга\P113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3286149" cy="2607488"/>
          </a:xfrm>
          <a:prstGeom prst="rect">
            <a:avLst/>
          </a:prstGeom>
          <a:noFill/>
        </p:spPr>
      </p:pic>
      <p:pic>
        <p:nvPicPr>
          <p:cNvPr id="10243" name="Picture 3" descr="C:\Users\user\Desktop\фото радуга\P113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500042"/>
            <a:ext cx="3429024" cy="2643206"/>
          </a:xfrm>
          <a:prstGeom prst="rect">
            <a:avLst/>
          </a:prstGeom>
          <a:noFill/>
        </p:spPr>
      </p:pic>
      <p:pic>
        <p:nvPicPr>
          <p:cNvPr id="10244" name="Picture 4" descr="C:\Users\user\Desktop\фото радуга\P1130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3357586" cy="2571768"/>
          </a:xfrm>
          <a:prstGeom prst="rect">
            <a:avLst/>
          </a:prstGeom>
          <a:noFill/>
        </p:spPr>
      </p:pic>
      <p:pic>
        <p:nvPicPr>
          <p:cNvPr id="10245" name="Picture 5" descr="C:\Users\user\Desktop\фото радуга\P113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929066"/>
            <a:ext cx="350046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Памяти в стране, </a:t>
            </a:r>
            <a:br>
              <a:rPr lang="ru-RU" dirty="0" smtClean="0"/>
            </a:br>
            <a:r>
              <a:rPr lang="ru-RU" dirty="0" smtClean="0"/>
              <a:t>Мы будем помнить о войне.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Летние фоны и шаблон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pic>
        <p:nvPicPr>
          <p:cNvPr id="12290" name="Picture 2" descr="C:\Users\user\Desktop\Новая папка\P1130425.JPG"/>
          <p:cNvPicPr>
            <a:picLocks noChangeAspect="1" noChangeArrowheads="1"/>
          </p:cNvPicPr>
          <p:nvPr/>
        </p:nvPicPr>
        <p:blipFill>
          <a:blip r:embed="rId3" cstate="print"/>
          <a:srcRect l="14545" t="12903" r="11818"/>
          <a:stretch>
            <a:fillRect/>
          </a:stretch>
        </p:blipFill>
        <p:spPr bwMode="auto">
          <a:xfrm>
            <a:off x="0" y="1571612"/>
            <a:ext cx="4786346" cy="3571900"/>
          </a:xfrm>
          <a:prstGeom prst="rect">
            <a:avLst/>
          </a:prstGeom>
          <a:noFill/>
        </p:spPr>
      </p:pic>
      <p:pic>
        <p:nvPicPr>
          <p:cNvPr id="3074" name="Picture 2" descr="C:\Documents and Settings\Владелец\Рабочий стол\фото лето 2015\P1130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471" y="1643050"/>
            <a:ext cx="4381529" cy="3429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95</Words>
  <PresentationFormat>Экран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Лето начинается, Лагерь  открывается ! </vt:lpstr>
      <vt:lpstr>Дом досуга в день детей Пригласил к себе гостей !</vt:lpstr>
      <vt:lpstr>Приготовились играть,  Бегать, прыгать и скакать !</vt:lpstr>
      <vt:lpstr> Соблюдали мы режим, Быть здоровыми хотим!</vt:lpstr>
      <vt:lpstr> </vt:lpstr>
      <vt:lpstr>Надежда  Николаевна Муцик приходила, Дискотеку проводила !</vt:lpstr>
      <vt:lpstr>Слайд 8</vt:lpstr>
      <vt:lpstr>День Памяти в стране,  Мы будем помнить о войне.</vt:lpstr>
      <vt:lpstr>Д. А. Пастухов удивил,  Оригами научил !</vt:lpstr>
      <vt:lpstr>Съездить мы в музей успели, очень много посмотрели.</vt:lpstr>
      <vt:lpstr>Мальчишки юбки одевали,  В комический футбол играли.</vt:lpstr>
      <vt:lpstr>В космическом путешествии побывали, Космический город создали.</vt:lpstr>
      <vt:lpstr>Слайд 14</vt:lpstr>
      <vt:lpstr>Вот и смену завершаем, Всех концертом удивляем!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007</cp:lastModifiedBy>
  <cp:revision>32</cp:revision>
  <dcterms:created xsi:type="dcterms:W3CDTF">2015-06-23T11:25:11Z</dcterms:created>
  <dcterms:modified xsi:type="dcterms:W3CDTF">2015-07-04T01:47:15Z</dcterms:modified>
</cp:coreProperties>
</file>